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8" r:id="rId2"/>
    <p:sldId id="265" r:id="rId3"/>
    <p:sldId id="269" r:id="rId4"/>
    <p:sldId id="266" r:id="rId5"/>
    <p:sldId id="267" r:id="rId6"/>
    <p:sldId id="268" r:id="rId7"/>
    <p:sldId id="270" r:id="rId8"/>
    <p:sldId id="259" r:id="rId9"/>
    <p:sldId id="264" r:id="rId10"/>
    <p:sldId id="263" r:id="rId11"/>
    <p:sldId id="272" r:id="rId12"/>
    <p:sldId id="271" r:id="rId13"/>
    <p:sldId id="277" r:id="rId14"/>
    <p:sldId id="281" r:id="rId15"/>
    <p:sldId id="276" r:id="rId16"/>
    <p:sldId id="278" r:id="rId17"/>
    <p:sldId id="279" r:id="rId18"/>
    <p:sldId id="260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8"/>
    <p:restoredTop sz="81650"/>
  </p:normalViewPr>
  <p:slideViewPr>
    <p:cSldViewPr snapToGrid="0">
      <p:cViewPr>
        <p:scale>
          <a:sx n="85" d="100"/>
          <a:sy n="85" d="100"/>
        </p:scale>
        <p:origin x="160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414C9-02AD-5343-A944-E3143C3D6A9D}" type="datetimeFigureOut">
              <a:rPr lang="en-US" smtClean="0"/>
              <a:t>2/6/25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01EAB-9919-D341-AE8B-7DAAF6C00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60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this is: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01EAB-9919-D341-AE8B-7DAAF6C008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62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01EAB-9919-D341-AE8B-7DAAF6C008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98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D734A-5CF6-54B5-41BC-8CEFF4E86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E2791-F632-32A2-154C-51AED99E3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FE80A-F275-56DA-48C2-0710D58C1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C2BDA-AD08-1157-2606-6BEF3A59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81EFC-D922-F01A-BBA3-05990035E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41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FAD3-0167-1E1D-9901-2A7F83C2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AFFD6-5516-F3E5-E4C1-A73C3DFE2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49016-F064-F9A6-1F0F-B60B30137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804CC-61EA-4B4D-149A-C9C7CA487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7A856-3CCE-8BA0-677D-D52CB5D4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0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E45DBD-CA48-78E0-699A-138AA667E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D3447-FC11-7F64-4098-C63CE3F5E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DB717-3642-663C-ACFC-843F2A36D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9D255-712B-52DF-2303-C070416C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9C79-5E42-0E69-7E28-28D21712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5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15D5-CF15-EDEB-5604-86C19D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F5B59-E6F0-DDFE-6E5B-779CD8CD5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E6D42-DEAC-E360-C744-C4E1F2E4D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5465-FCE2-0277-A2F5-5C78F130F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37A05-71F8-BF96-B840-8138DEBD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7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7A6F7-D1F0-2B14-1C14-3CDDB75B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B9A6A-B156-8521-1648-559892E41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0062-F97C-7686-5321-8D39ED746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DD6E6-6348-2B53-659B-9C2FFDFA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A6310-5D7E-B320-711F-D0B64BD9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5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5CD8-764F-1006-8B2E-87C4B18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4C42C-4156-A278-C31F-1DEB5D02F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DE0A8-EFF4-0C5D-828F-B6F659734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B481F-CC19-0BA6-2371-A546A8CA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2B527-B802-F201-2A5A-87F73374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346CA-3D05-3EF4-247E-C5FCB040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3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6DF23-A3EB-8F0C-18FD-5ABBA58D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1347-503B-6F04-A695-720B67C6C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2C164-3753-01C6-1DA6-08613B380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985074-8FF0-18C2-5138-DF815AE70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D5C1CE-8234-C4A8-EFC0-413561A744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56A97D-6BD5-5B7C-0038-1D9FF0C5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B6B3D-4E3D-3FEA-0D6E-07D7FC01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074FD2-5F3D-DCB3-E029-E847B1B9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86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1877-70C8-13C4-B9D3-FDA7AA265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94E61-40C5-1161-6C8C-23D1D1D13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5BC4B-9F22-B764-B946-9DFA0787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8AB43-5D04-467A-B656-E416ACE5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11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AF8778-685D-4C21-3916-20F8F8678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8231DA-CD89-56CE-536D-1D977503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AB00A-B9D6-9D0D-7D7C-043AB696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8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7EDB-ADFC-334E-359D-BCDFF6BF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05E5-ACD5-351C-CA50-D4DF2DDA6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F8A96-572E-E9FF-41B4-6D66D21A5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0CBF7-D5D1-AC64-CB14-AC2A0976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5CF27-DE42-C7D9-E849-2E0839986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20700-700E-90BA-6B4E-6F4FADF66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6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290D-7AF8-0211-6371-1FDF12BE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386824-A3ED-2F02-2579-08A5D317F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3110D-B037-1183-B137-398387E2D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94786-A0A7-9F0A-C053-4517294DB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C9D6C-2DF7-1572-02BF-D9B96517A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34167-4302-FB8E-F68A-7DFC3CB52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381611-10CE-8AE1-9F41-C7E00A57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12151-528C-F84C-EDFF-3CAE22837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A8953-6392-1BEF-07D8-E76F0246B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34D0B-791E-45BB-B8C6-F90F52E7F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79F98-D799-9870-4838-BBACD6FD0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8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6C6C-A154-5757-539E-66DC2B46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Molecule only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4AA8D-2ED0-4C95-A649-0EA765936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3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10CB06-862A-5DDE-3E3B-AC19514D5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046802"/>
            <a:ext cx="7772400" cy="3811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AB9991-43A9-78A1-F302-76008B39D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51529" cy="3324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4F693-6D98-E25A-AB6F-3C88E0308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922" y="0"/>
            <a:ext cx="4288077" cy="292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28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E2AFFD-80D2-F39D-53E3-3B342D71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540" y="3234308"/>
            <a:ext cx="7347459" cy="36236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1D8FCA-7195-DEEE-C8EF-D2D155785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991" y="171726"/>
            <a:ext cx="4632739" cy="30625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E881A6-55F8-1C1E-E37C-0531B5ED0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93821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89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E7378-4DF0-C342-681A-6A888A43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3175045"/>
            <a:ext cx="7473915" cy="36829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7C8C62-83A1-F092-2434-911CC8F24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85843" cy="3621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90CFD4-4F73-2733-C356-8AB110A3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070" y="-34320"/>
            <a:ext cx="4589929" cy="309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98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CC4E5-1568-3945-948F-553DA7A2A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7BC89-9E55-8AC1-C648-6718E8D2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Mol-Protein Embedding (Grant-smith)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4C27B-6DFB-6412-B531-0D7F78C41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Mordred bad</a:t>
            </a:r>
          </a:p>
        </p:txBody>
      </p:sp>
    </p:spTree>
    <p:extLst>
      <p:ext uri="{BB962C8B-B14F-4D97-AF65-F5344CB8AC3E}">
        <p14:creationId xmlns:p14="http://schemas.microsoft.com/office/powerpoint/2010/main" val="33944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2C70B-F69F-088E-5E64-A2EBD23AA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C0BC0F-3472-9BC5-4ED9-F199E396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97" y="3155576"/>
            <a:ext cx="7513903" cy="37024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DAACBA-79FA-CD94-08AF-FE33A0571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10400" cy="3573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8117B-84FF-2757-11A2-E2B0B0E3B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658" y="2987"/>
            <a:ext cx="4231341" cy="281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25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C19AF-4F69-2AB5-57B6-613BD6C6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11A56-B6C9-76C1-2787-6B4E22436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7E3BF-4443-7941-0B51-FEE753D45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277" y="2736625"/>
            <a:ext cx="8260723" cy="4121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9FBA72-4FBF-0A4A-5BB8-05CBC8794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05" y="0"/>
            <a:ext cx="6413239" cy="3195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6E5496-29C6-CE0E-52C1-2C373D14D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638" y="173708"/>
            <a:ext cx="3547431" cy="238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59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BD0E9-1B76-4547-5F6F-50CA13956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77A44A-C113-F701-CD5C-DAD22A30B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15" y="78683"/>
            <a:ext cx="3908460" cy="2630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16A108-E514-6FCA-197B-48D2D7E6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515" y="3053055"/>
            <a:ext cx="7772400" cy="3804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9BE500-E368-C7D3-A378-14E7201A8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78684"/>
            <a:ext cx="6878001" cy="335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39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98BC8-2D95-9D43-586A-418462539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F2DF03-8D85-E8C5-1147-19BE8B63C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991" y="171726"/>
            <a:ext cx="4632739" cy="3062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FBA18-9AAF-3272-7E40-A41EC6055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028" y="3312091"/>
            <a:ext cx="7236972" cy="3545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BBE052-F70B-22EC-9621-7FE0CB3F9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236971" cy="355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25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AB35-4A5C-B45F-E052-FC70F556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Prosmith</a:t>
            </a:r>
            <a:r>
              <a:rPr lang="en-US" dirty="0"/>
              <a:t> Datasets individually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4B72B-52B3-8D84-9259-E57F9DFFF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42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C34A-A05A-5D85-3256-6D98723F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9EDF6-2BF4-492C-1570-3CC573577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search of HC ✅</a:t>
            </a:r>
          </a:p>
          <a:p>
            <a:pPr lvl="1"/>
            <a:r>
              <a:rPr lang="en-US" dirty="0"/>
              <a:t>Dream </a:t>
            </a:r>
          </a:p>
          <a:p>
            <a:r>
              <a:rPr lang="en-US" dirty="0"/>
              <a:t>Benchmark my model vs. some literature that tests Mordred to make sure my model is working actually</a:t>
            </a:r>
          </a:p>
          <a:p>
            <a:r>
              <a:rPr lang="en-US" dirty="0"/>
              <a:t>Correlation analysis like in </a:t>
            </a:r>
            <a:r>
              <a:rPr lang="en-US" dirty="0" err="1"/>
              <a:t>haddad</a:t>
            </a:r>
            <a:endParaRPr lang="en-US" dirty="0"/>
          </a:p>
          <a:p>
            <a:r>
              <a:rPr lang="en-US" dirty="0"/>
              <a:t>Check if I do PCA on </a:t>
            </a:r>
            <a:r>
              <a:rPr lang="en-US" dirty="0" err="1"/>
              <a:t>concat</a:t>
            </a:r>
            <a:r>
              <a:rPr lang="en-US" dirty="0"/>
              <a:t> regression\</a:t>
            </a:r>
          </a:p>
          <a:p>
            <a:pPr lvl="1"/>
            <a:r>
              <a:rPr lang="en-US" dirty="0"/>
              <a:t>No but PCA on molecular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89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31D68A-CCF7-5EA8-7BBC-12B2327A6853}"/>
              </a:ext>
            </a:extLst>
          </p:cNvPr>
          <p:cNvSpPr txBox="1"/>
          <p:nvPr/>
        </p:nvSpPr>
        <p:spPr>
          <a:xfrm>
            <a:off x="1678674" y="351429"/>
            <a:ext cx="32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Hallem</a:t>
            </a:r>
            <a:r>
              <a:rPr lang="en-US" dirty="0"/>
              <a:t> Carlson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9B64EB-3CC4-0A08-0B09-FE87D30A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367" y="1131058"/>
            <a:ext cx="2472340" cy="5726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EB2654-FC6B-9C3C-CBDD-91D7FF75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459" y="900752"/>
            <a:ext cx="2561820" cy="5957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26CE42-47D1-D1EB-2493-8EB05ED5A708}"/>
              </a:ext>
            </a:extLst>
          </p:cNvPr>
          <p:cNvSpPr txBox="1"/>
          <p:nvPr/>
        </p:nvSpPr>
        <p:spPr>
          <a:xfrm>
            <a:off x="8309366" y="351429"/>
            <a:ext cx="32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1F240E-3349-8442-B77C-A2AB3C9C5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35" y="1082072"/>
            <a:ext cx="3782310" cy="5726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248BBE-FE3E-FBAE-661A-FE1449AA1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933" y="851766"/>
            <a:ext cx="2299110" cy="59572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5ADA8B-352F-E138-EAA2-3C46BEED5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367" y="2093648"/>
            <a:ext cx="2397866" cy="7280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6CC546-A7C4-9333-F042-899C8E091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35" y="1953756"/>
            <a:ext cx="2162950" cy="7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74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5F8ECE-237C-AE81-F783-9FEE97FDE05D}"/>
              </a:ext>
            </a:extLst>
          </p:cNvPr>
          <p:cNvSpPr txBox="1"/>
          <p:nvPr/>
        </p:nvSpPr>
        <p:spPr>
          <a:xfrm>
            <a:off x="222157" y="171048"/>
            <a:ext cx="128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7643-AF80-C48A-DBC5-81E7DB84C754}"/>
              </a:ext>
            </a:extLst>
          </p:cNvPr>
          <p:cNvSpPr txBox="1"/>
          <p:nvPr/>
        </p:nvSpPr>
        <p:spPr>
          <a:xfrm>
            <a:off x="9826580" y="656823"/>
            <a:ext cx="121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M2OR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6CF055-880D-54CA-2CA7-2D6798BFB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754" y="1185864"/>
            <a:ext cx="2207154" cy="5344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32AE1-D776-5570-1EC9-60EE21E27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580" y="1185863"/>
            <a:ext cx="2035164" cy="5344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96D7FA-038B-F1E3-1375-3A6217FA1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01" y="656823"/>
            <a:ext cx="2399771" cy="6201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136954-8FB2-05E0-4DAB-CAE6CF992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776" y="1026155"/>
            <a:ext cx="2229238" cy="58318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83368A-F892-B0A1-0DFF-AB9A9D194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3753" y="1929537"/>
            <a:ext cx="2051209" cy="7552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881C62-F608-B44F-EDCC-8C8C5CE2E0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200" y="1574009"/>
            <a:ext cx="2399771" cy="8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0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ata and data&#10;&#10;Description automatically generated with medium confidence">
            <a:extLst>
              <a:ext uri="{FF2B5EF4-FFF2-40B4-BE49-F238E27FC236}">
                <a16:creationId xmlns:a16="http://schemas.microsoft.com/office/drawing/2014/main" id="{DB7A1037-71DA-B40E-6A19-3D3B08750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343"/>
            <a:ext cx="7772400" cy="4191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BB2B4-D378-0009-5E4C-43409F87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901318"/>
            <a:ext cx="6248400" cy="295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51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A165A1-5512-82BB-271A-80E07199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826" y="3213551"/>
            <a:ext cx="7294174" cy="36444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005845-325E-972D-F1D9-48C20FB40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64471" cy="345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11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C23150-37A3-BCBF-FC26-2E7EC3DD4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220" y="3177915"/>
            <a:ext cx="7117425" cy="3545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1EB26F-3372-726B-084B-BCC595731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33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6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ECC92-0069-3208-B418-18A666B50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82" y="252846"/>
            <a:ext cx="11270672" cy="563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12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2F8A-DC65-DABC-71D8-44B7A38C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Mol-Protein Embedding (Grant-smith)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53A6A-CDAF-6FE4-D0E4-EC896403E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26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6B59B-CBFF-472C-9839-FB13AC83A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662" y="3276540"/>
            <a:ext cx="6889338" cy="35814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3AF38B-ADE3-1FF7-DD21-C2090EBBD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579807" cy="3700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7596F2-27B6-4A1D-DA13-68554817A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2826" y="0"/>
            <a:ext cx="4202872" cy="280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59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39693</TotalTime>
  <Words>75</Words>
  <Application>Microsoft Macintosh PowerPoint</Application>
  <PresentationFormat>Widescreen</PresentationFormat>
  <Paragraphs>19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Molecule only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Mol-Protein Embedding (Grant-smith)</vt:lpstr>
      <vt:lpstr>PowerPoint Presentation</vt:lpstr>
      <vt:lpstr>PowerPoint Presentation</vt:lpstr>
      <vt:lpstr>PowerPoint Presentation</vt:lpstr>
      <vt:lpstr>PowerPoint Presentation</vt:lpstr>
      <vt:lpstr>Mol-Protein Embedding (Grant-smith)</vt:lpstr>
      <vt:lpstr>PowerPoint Presentation</vt:lpstr>
      <vt:lpstr>PowerPoint Presentation</vt:lpstr>
      <vt:lpstr>PowerPoint Presentation</vt:lpstr>
      <vt:lpstr>PowerPoint Presentation</vt:lpstr>
      <vt:lpstr>Prosmith Datasets individually</vt:lpstr>
      <vt:lpstr>TODO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Mcconachie, Grant</dc:creator>
  <cp:lastModifiedBy>Mcconachie, Grant</cp:lastModifiedBy>
  <cp:revision>45</cp:revision>
  <dcterms:created xsi:type="dcterms:W3CDTF">2025-01-08T16:50:23Z</dcterms:created>
  <dcterms:modified xsi:type="dcterms:W3CDTF">2025-02-14T17:10:41Z</dcterms:modified>
</cp:coreProperties>
</file>